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3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5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0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9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66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9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57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9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1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8043F-73EB-4C71-B2AB-0D765E87E052}" type="datetimeFigureOut">
              <a:rPr lang="en-US" smtClean="0"/>
              <a:t>05/12/2020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C0622-6C17-4208-B5B4-EAE891556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0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r.wikipedia.org/wiki/%E0%A4%94%E0%A4%B0%E0%A4%82%E0%A4%97%E0%A4%BE%E0%A4%AC%E0%A4%BE%E0%A4%A6" TargetMode="External"/><Relationship Id="rId2" Type="http://schemas.openxmlformats.org/officeDocument/2006/relationships/hyperlink" Target="https://mr.wikipedia.org/wiki/%E0%A4%A1%E0%A5%89._%E0%A4%AC%E0%A4%BE%E0%A4%AC%E0%A4%BE%E0%A4%B8%E0%A4%BE%E0%A4%B9%E0%A5%87%E0%A4%AC_%E0%A4%86%E0%A4%82%E0%A4%AC%E0%A5%87%E0%A4%A1%E0%A4%95%E0%A4%B0_%E0%A4%AE%E0%A4%B0%E0%A4%BE%E0%A4%A0%E0%A4%B5%E0%A4%BE%E0%A4%A1%E0%A4%BE_%E0%A4%B5%E0%A4%BF%E0%A4%A6%E0%A5%8D%E0%A4%AF%E0%A4%BE%E0%A4%AA%E0%A5%80%E0%A4%A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i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डॉ. बाबासाहेब आंबेडकर </a:t>
            </a:r>
            <a:r>
              <a:rPr lang="hi-IN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मराठवाडा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विद्यापीठ</a:t>
            </a:r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i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औरंगाबाद"/>
              </a:rPr>
              <a:t>औरंगाबाद</a:t>
            </a: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-</a:t>
            </a:r>
            <a:r>
              <a:rPr lang="hi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i-IN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संचलित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श्रीमती एस.के.गांधी महाविद्यालय, कडा का</a:t>
            </a:r>
          </a:p>
          <a:p>
            <a:pPr>
              <a:lnSpc>
                <a:spcPct val="100000"/>
              </a:lnSpc>
            </a:pP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हिंदी विभाग आपका स्वागत करता है |</a:t>
            </a:r>
          </a:p>
          <a:p>
            <a:pPr>
              <a:lnSpc>
                <a:spcPct val="100000"/>
              </a:lnSpc>
            </a:pPr>
            <a:r>
              <a:rPr lang="mr-I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डॉ. विष्णु भ. गव्हाणे - सादर करते है...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mr-IN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बी.ए. तृतीय वर्ष (पंचम सत्र )</a:t>
            </a:r>
            <a:br>
              <a:rPr lang="mr-IN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r-IN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Semester - V</a:t>
            </a:r>
            <a:endParaRPr lang="en-US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r-IN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पेपर क्र. IX – प्रादेशिक साहित्य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5912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mr-IN" sz="4800" dirty="0" smtClean="0"/>
              <a:t>१)साहित्य अस्वादन – अभिरुचि का परिसंस्कर </a:t>
            </a:r>
            <a:br>
              <a:rPr lang="mr-IN" sz="4800" dirty="0" smtClean="0"/>
            </a:br>
            <a:r>
              <a:rPr lang="mr-IN" sz="4800" dirty="0" smtClean="0"/>
              <a:t/>
            </a:r>
            <a:br>
              <a:rPr lang="mr-IN" sz="4800" dirty="0" smtClean="0"/>
            </a:br>
            <a:r>
              <a:rPr lang="mr-IN" sz="4800" dirty="0" smtClean="0"/>
              <a:t>२)जीवन मुल्यो के प्रति आस्था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/>
          </a:bodyPr>
          <a:lstStyle/>
          <a:p>
            <a:endParaRPr lang="mr-IN" sz="4800" dirty="0" smtClean="0"/>
          </a:p>
          <a:p>
            <a:r>
              <a:rPr lang="mr-IN" sz="4800" dirty="0" smtClean="0"/>
              <a:t>३) प्रादेशिक साहित्य का ज्ञान </a:t>
            </a:r>
          </a:p>
          <a:p>
            <a:endParaRPr lang="mr-IN" sz="4800" dirty="0" smtClean="0"/>
          </a:p>
          <a:p>
            <a:r>
              <a:rPr lang="mr-IN" sz="4800" dirty="0" smtClean="0"/>
              <a:t>४) भारतीय साहित्य का अध्ययन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7226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१) मराठी का कहानी साहित्य : सामान्य परिचय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r-IN" sz="5400" dirty="0" smtClean="0"/>
              <a:t>२) दलित आत्मकथा साहित्य : सामान्य परिचय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5226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Mangal</vt:lpstr>
      <vt:lpstr>Office Theme</vt:lpstr>
      <vt:lpstr>डॉ. बाबासाहेब आंबेडकर मराठवाडा विद्यापीठ, औरंगाबाद  - संचलित</vt:lpstr>
      <vt:lpstr>बी.ए. तृतीय वर्ष (पंचम सत्र )                       Semester - V</vt:lpstr>
      <vt:lpstr>१)साहित्य अस्वादन – अभिरुचि का परिसंस्कर   २)जीवन मुल्यो के प्रति आस्था </vt:lpstr>
      <vt:lpstr>१) मराठी का कहानी साहित्य : सामान्य परिचय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डॉ. बाबासाहेब आंबेडकर मराठवाडा विद्यापीठ, औरंगाबाद  - संचलित</dc:title>
  <dc:creator>Windows User</dc:creator>
  <cp:lastModifiedBy>Windows User</cp:lastModifiedBy>
  <cp:revision>3</cp:revision>
  <dcterms:created xsi:type="dcterms:W3CDTF">2020-12-05T05:42:45Z</dcterms:created>
  <dcterms:modified xsi:type="dcterms:W3CDTF">2020-12-05T06:01:08Z</dcterms:modified>
</cp:coreProperties>
</file>